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7" r:id="rId3"/>
    <p:sldId id="258" r:id="rId4"/>
    <p:sldId id="260" r:id="rId5"/>
    <p:sldId id="261" r:id="rId6"/>
    <p:sldId id="262" r:id="rId7"/>
    <p:sldId id="263" r:id="rId8"/>
    <p:sldId id="275" r:id="rId9"/>
    <p:sldId id="274" r:id="rId10"/>
    <p:sldId id="273" r:id="rId11"/>
    <p:sldId id="272" r:id="rId12"/>
    <p:sldId id="271" r:id="rId13"/>
    <p:sldId id="270" r:id="rId14"/>
    <p:sldId id="264" r:id="rId15"/>
    <p:sldId id="276" r:id="rId16"/>
    <p:sldId id="278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6245-1A94-47A3-B123-1336BB557392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7360-9208-4BEA-9F43-9F6B1C0E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6245-1A94-47A3-B123-1336BB557392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7360-9208-4BEA-9F43-9F6B1C0E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2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6245-1A94-47A3-B123-1336BB557392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7360-9208-4BEA-9F43-9F6B1C0E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6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6245-1A94-47A3-B123-1336BB557392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7360-9208-4BEA-9F43-9F6B1C0E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9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6245-1A94-47A3-B123-1336BB557392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7360-9208-4BEA-9F43-9F6B1C0E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52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6245-1A94-47A3-B123-1336BB557392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7360-9208-4BEA-9F43-9F6B1C0E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08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6245-1A94-47A3-B123-1336BB557392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7360-9208-4BEA-9F43-9F6B1C0E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4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6245-1A94-47A3-B123-1336BB557392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7360-9208-4BEA-9F43-9F6B1C0E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8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6245-1A94-47A3-B123-1336BB557392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7360-9208-4BEA-9F43-9F6B1C0E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9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6245-1A94-47A3-B123-1336BB557392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7360-9208-4BEA-9F43-9F6B1C0E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61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16245-1A94-47A3-B123-1336BB557392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F7360-9208-4BEA-9F43-9F6B1C0E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5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16245-1A94-47A3-B123-1336BB557392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F7360-9208-4BEA-9F43-9F6B1C0E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7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606" y="236473"/>
            <a:ext cx="11092721" cy="2236904"/>
          </a:xfrm>
        </p:spPr>
        <p:txBody>
          <a:bodyPr>
            <a:noAutofit/>
          </a:bodyPr>
          <a:lstStyle/>
          <a:p>
            <a:r>
              <a:rPr lang="en-US" sz="8000" dirty="0" smtClean="0"/>
              <a:t>MARINE CORPS </a:t>
            </a:r>
            <a:r>
              <a:rPr lang="en-US" sz="8000" dirty="0" smtClean="0"/>
              <a:t>ENLISTED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RANK STRUCTURE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833" y="5202238"/>
            <a:ext cx="9144000" cy="1655762"/>
          </a:xfrm>
        </p:spPr>
        <p:txBody>
          <a:bodyPr>
            <a:normAutofit/>
          </a:bodyPr>
          <a:lstStyle/>
          <a:p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712" y="2263515"/>
            <a:ext cx="3838575" cy="281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833" y="236473"/>
            <a:ext cx="9253928" cy="1367475"/>
          </a:xfrm>
        </p:spPr>
        <p:txBody>
          <a:bodyPr/>
          <a:lstStyle/>
          <a:p>
            <a:r>
              <a:rPr lang="en-US" dirty="0" smtClean="0"/>
              <a:t>E-8 1ST </a:t>
            </a:r>
            <a:r>
              <a:rPr lang="en-US" dirty="0" smtClean="0"/>
              <a:t>SERGEANT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596" y="5202238"/>
            <a:ext cx="11077731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6000" dirty="0"/>
              <a:t>3</a:t>
            </a:r>
            <a:r>
              <a:rPr lang="en-US" sz="6000" dirty="0" smtClean="0"/>
              <a:t> STRIPES UP 3 </a:t>
            </a:r>
            <a:r>
              <a:rPr lang="en-US" sz="6000" dirty="0" smtClean="0"/>
              <a:t>STRIPES </a:t>
            </a:r>
            <a:r>
              <a:rPr lang="en-US" sz="6000" dirty="0" smtClean="0"/>
              <a:t>DOWN</a:t>
            </a:r>
          </a:p>
          <a:p>
            <a:r>
              <a:rPr lang="en-US" sz="6000" dirty="0" smtClean="0"/>
              <a:t>DIAMOND IN THE CENTER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059" y="1439055"/>
            <a:ext cx="2657475" cy="37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68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833" y="236473"/>
            <a:ext cx="9253928" cy="1367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E-9 MASTER </a:t>
            </a:r>
            <a:r>
              <a:rPr lang="en-US" dirty="0" smtClean="0"/>
              <a:t>GUNNERY SERGEANT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596" y="5202238"/>
            <a:ext cx="11077731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6000" dirty="0"/>
              <a:t>3</a:t>
            </a:r>
            <a:r>
              <a:rPr lang="en-US" sz="6000" dirty="0" smtClean="0"/>
              <a:t> STRIPES UP 4 </a:t>
            </a:r>
            <a:r>
              <a:rPr lang="en-US" sz="6000" dirty="0" smtClean="0"/>
              <a:t>STRIPES </a:t>
            </a:r>
            <a:r>
              <a:rPr lang="en-US" sz="6000" dirty="0" smtClean="0"/>
              <a:t>DOWN</a:t>
            </a:r>
          </a:p>
          <a:p>
            <a:r>
              <a:rPr lang="en-US" sz="6000" dirty="0" smtClean="0"/>
              <a:t>BURSTING BOMB IN THE CENTER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058" y="1603948"/>
            <a:ext cx="3192905" cy="359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95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88" y="236473"/>
            <a:ext cx="10777927" cy="1367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E-9 SERGEANT </a:t>
            </a:r>
            <a:r>
              <a:rPr lang="en-US" dirty="0" smtClean="0"/>
              <a:t>MAJOR </a:t>
            </a:r>
            <a:br>
              <a:rPr lang="en-US" dirty="0" smtClean="0"/>
            </a:br>
            <a:r>
              <a:rPr lang="en-US" b="1" u="sng" dirty="0" smtClean="0"/>
              <a:t>IN</a:t>
            </a:r>
            <a:r>
              <a:rPr lang="en-US" dirty="0" smtClean="0"/>
              <a:t> THE MARINE CORPS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596" y="5202238"/>
            <a:ext cx="11077731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6000" dirty="0"/>
              <a:t>3</a:t>
            </a:r>
            <a:r>
              <a:rPr lang="en-US" sz="6000" dirty="0" smtClean="0"/>
              <a:t> STRIPES UP 4 </a:t>
            </a:r>
            <a:r>
              <a:rPr lang="en-US" sz="6000" dirty="0" smtClean="0"/>
              <a:t>STRIPES </a:t>
            </a:r>
            <a:r>
              <a:rPr lang="en-US" sz="6000" dirty="0" smtClean="0"/>
              <a:t>DOWN</a:t>
            </a:r>
          </a:p>
          <a:p>
            <a:r>
              <a:rPr lang="en-US" sz="6000" dirty="0" smtClean="0"/>
              <a:t>STAR IN THE CENTER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774" y="1454045"/>
            <a:ext cx="2578307" cy="359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13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833" y="236473"/>
            <a:ext cx="9253928" cy="1367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E-9 SERGEANT </a:t>
            </a:r>
            <a:r>
              <a:rPr lang="en-US" dirty="0" smtClean="0"/>
              <a:t>MAJOR </a:t>
            </a:r>
            <a:br>
              <a:rPr lang="en-US" dirty="0" smtClean="0"/>
            </a:br>
            <a:r>
              <a:rPr lang="en-US" b="1" u="sng" dirty="0" smtClean="0"/>
              <a:t>OF</a:t>
            </a:r>
            <a:r>
              <a:rPr lang="en-US" dirty="0" smtClean="0"/>
              <a:t> THE MARINE CORPS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596" y="5202238"/>
            <a:ext cx="11077731" cy="1655762"/>
          </a:xfrm>
        </p:spPr>
        <p:txBody>
          <a:bodyPr>
            <a:normAutofit fontScale="70000" lnSpcReduction="20000"/>
          </a:bodyPr>
          <a:lstStyle/>
          <a:p>
            <a:r>
              <a:rPr lang="en-US" sz="6000" dirty="0"/>
              <a:t>3</a:t>
            </a:r>
            <a:r>
              <a:rPr lang="en-US" sz="6000" dirty="0" smtClean="0"/>
              <a:t> STRIPES UP 4 </a:t>
            </a:r>
            <a:r>
              <a:rPr lang="en-US" sz="6000" dirty="0" smtClean="0"/>
              <a:t>STRIPES </a:t>
            </a:r>
            <a:r>
              <a:rPr lang="en-US" sz="6000" dirty="0" smtClean="0"/>
              <a:t>DOWN</a:t>
            </a:r>
          </a:p>
          <a:p>
            <a:r>
              <a:rPr lang="en-US" sz="6000" dirty="0" smtClean="0"/>
              <a:t>EAGLE GLOBE &amp; ANCHOR FLANKED BY 2 STARS</a:t>
            </a:r>
          </a:p>
          <a:p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1843" y="1603948"/>
            <a:ext cx="2698229" cy="343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59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832" y="723361"/>
            <a:ext cx="9253928" cy="1367475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NAVY </a:t>
            </a:r>
            <a:r>
              <a:rPr lang="en-US" sz="7200" dirty="0" smtClean="0"/>
              <a:t>ENLISTED RANK </a:t>
            </a:r>
            <a:r>
              <a:rPr lang="en-US" sz="7200" dirty="0" smtClean="0"/>
              <a:t>STRUCTURE</a:t>
            </a:r>
            <a:endParaRPr lang="en-US" sz="7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002" y="2090836"/>
            <a:ext cx="4901589" cy="433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71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833" y="236473"/>
            <a:ext cx="9253928" cy="1367475"/>
          </a:xfrm>
        </p:spPr>
        <p:txBody>
          <a:bodyPr/>
          <a:lstStyle/>
          <a:p>
            <a:r>
              <a:rPr lang="en-US" dirty="0" smtClean="0"/>
              <a:t>E-1 SEAMAN </a:t>
            </a:r>
            <a:r>
              <a:rPr lang="en-US" dirty="0" smtClean="0"/>
              <a:t>RECRUIT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833" y="5202238"/>
            <a:ext cx="9144000" cy="1655762"/>
          </a:xfrm>
        </p:spPr>
        <p:txBody>
          <a:bodyPr>
            <a:normAutofit/>
          </a:bodyPr>
          <a:lstStyle/>
          <a:p>
            <a:r>
              <a:rPr lang="en-US" sz="7200" dirty="0" smtClean="0"/>
              <a:t>WEARS NOTHING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708" y="2893505"/>
            <a:ext cx="2762250" cy="1019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672" y="2893504"/>
            <a:ext cx="27622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50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833" y="236473"/>
            <a:ext cx="9253928" cy="1367475"/>
          </a:xfrm>
        </p:spPr>
        <p:txBody>
          <a:bodyPr/>
          <a:lstStyle/>
          <a:p>
            <a:r>
              <a:rPr lang="en-US" dirty="0" smtClean="0"/>
              <a:t>E-2 </a:t>
            </a:r>
            <a:r>
              <a:rPr lang="en-US" dirty="0" smtClean="0"/>
              <a:t>SEAMAN </a:t>
            </a:r>
            <a:r>
              <a:rPr lang="en-US" dirty="0" smtClean="0"/>
              <a:t>APPRENTICE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833" y="5202238"/>
            <a:ext cx="9144000" cy="1655762"/>
          </a:xfrm>
        </p:spPr>
        <p:txBody>
          <a:bodyPr>
            <a:normAutofit/>
          </a:bodyPr>
          <a:lstStyle/>
          <a:p>
            <a:r>
              <a:rPr lang="en-US" sz="7200" dirty="0" smtClean="0"/>
              <a:t>2 </a:t>
            </a:r>
            <a:r>
              <a:rPr lang="en-US" sz="7200" dirty="0" smtClean="0"/>
              <a:t>DIAGONAL STRIPES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833" y="1753849"/>
            <a:ext cx="2488367" cy="323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15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833" y="236473"/>
            <a:ext cx="9253928" cy="1367475"/>
          </a:xfrm>
        </p:spPr>
        <p:txBody>
          <a:bodyPr/>
          <a:lstStyle/>
          <a:p>
            <a:r>
              <a:rPr lang="en-US" dirty="0" smtClean="0"/>
              <a:t>E-3 SEAMAN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833" y="5202238"/>
            <a:ext cx="9144000" cy="1655762"/>
          </a:xfrm>
        </p:spPr>
        <p:txBody>
          <a:bodyPr>
            <a:normAutofit/>
          </a:bodyPr>
          <a:lstStyle/>
          <a:p>
            <a:r>
              <a:rPr lang="en-US" sz="7200" dirty="0"/>
              <a:t>3</a:t>
            </a:r>
            <a:r>
              <a:rPr lang="en-US" sz="7200" dirty="0" smtClean="0"/>
              <a:t> </a:t>
            </a:r>
            <a:r>
              <a:rPr lang="en-US" sz="7200" dirty="0" smtClean="0"/>
              <a:t>DIAGONAL STRIPES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925" y="1813810"/>
            <a:ext cx="3327816" cy="33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33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833" y="236473"/>
            <a:ext cx="9253928" cy="1367475"/>
          </a:xfrm>
        </p:spPr>
        <p:txBody>
          <a:bodyPr/>
          <a:lstStyle/>
          <a:p>
            <a:r>
              <a:rPr lang="en-US" dirty="0" smtClean="0"/>
              <a:t>E-4 PETTY </a:t>
            </a:r>
            <a:r>
              <a:rPr lang="en-US" dirty="0" smtClean="0"/>
              <a:t>OFFICER 3</a:t>
            </a:r>
            <a:r>
              <a:rPr lang="en-US" baseline="30000" dirty="0" smtClean="0"/>
              <a:t>RD</a:t>
            </a:r>
            <a:r>
              <a:rPr lang="en-US" dirty="0" smtClean="0"/>
              <a:t> CLASS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578" y="5202238"/>
            <a:ext cx="1107773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7200" dirty="0" smtClean="0"/>
              <a:t>EAGLE PERCHED OVER 1 CHEVRON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1454046"/>
            <a:ext cx="3432748" cy="374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88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833" y="236473"/>
            <a:ext cx="9253928" cy="1367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E-5 PETTY </a:t>
            </a:r>
            <a:r>
              <a:rPr lang="en-US" dirty="0" smtClean="0"/>
              <a:t>OFFICER 2ND CLASS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578" y="5202238"/>
            <a:ext cx="1107773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7200" dirty="0" smtClean="0"/>
              <a:t>EAGLE PERCHED OVER </a:t>
            </a:r>
            <a:r>
              <a:rPr lang="en-US" sz="7200" dirty="0" smtClean="0"/>
              <a:t>2 CHEVRONS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961" y="1603948"/>
            <a:ext cx="3043003" cy="359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80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833" y="236473"/>
            <a:ext cx="9253928" cy="1367475"/>
          </a:xfrm>
        </p:spPr>
        <p:txBody>
          <a:bodyPr/>
          <a:lstStyle/>
          <a:p>
            <a:r>
              <a:rPr lang="en-US" dirty="0" smtClean="0"/>
              <a:t>E-1 PRIVATE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833" y="5202238"/>
            <a:ext cx="9144000" cy="1655762"/>
          </a:xfrm>
        </p:spPr>
        <p:txBody>
          <a:bodyPr>
            <a:normAutofit/>
          </a:bodyPr>
          <a:lstStyle/>
          <a:p>
            <a:r>
              <a:rPr lang="en-US" sz="7200" dirty="0" smtClean="0"/>
              <a:t>WEARS NOTHING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708" y="2893505"/>
            <a:ext cx="27622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833" y="236473"/>
            <a:ext cx="9253928" cy="1367475"/>
          </a:xfrm>
        </p:spPr>
        <p:txBody>
          <a:bodyPr/>
          <a:lstStyle/>
          <a:p>
            <a:r>
              <a:rPr lang="en-US" dirty="0" smtClean="0"/>
              <a:t>E-6 PETTY </a:t>
            </a:r>
            <a:r>
              <a:rPr lang="en-US" dirty="0" smtClean="0"/>
              <a:t>OFFICER 1ST CLASS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578" y="5202238"/>
            <a:ext cx="1107773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7200" dirty="0" smtClean="0"/>
              <a:t>EAGLE PERCHED OVER </a:t>
            </a:r>
            <a:r>
              <a:rPr lang="en-US" sz="7200" dirty="0" smtClean="0"/>
              <a:t>3 CHEVRONS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685" y="1439057"/>
            <a:ext cx="2908092" cy="376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15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833" y="236473"/>
            <a:ext cx="9253928" cy="1367475"/>
          </a:xfrm>
        </p:spPr>
        <p:txBody>
          <a:bodyPr>
            <a:normAutofit/>
          </a:bodyPr>
          <a:lstStyle/>
          <a:p>
            <a:r>
              <a:rPr lang="en-US" dirty="0" smtClean="0"/>
              <a:t>E-7 CHIEF </a:t>
            </a:r>
            <a:r>
              <a:rPr lang="en-US" dirty="0" smtClean="0"/>
              <a:t>PETTY OFFICER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578" y="5202238"/>
            <a:ext cx="1107773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7200" dirty="0" smtClean="0"/>
              <a:t>FOULED ANCHOR FLANKED BY USN</a:t>
            </a:r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813" y="1603947"/>
            <a:ext cx="2698230" cy="34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21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833" y="236473"/>
            <a:ext cx="9253928" cy="1367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E-8 SENIOR </a:t>
            </a:r>
            <a:r>
              <a:rPr lang="en-US" dirty="0" smtClean="0"/>
              <a:t>CHIEF PETTY OFFICER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578" y="5202238"/>
            <a:ext cx="1107773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7200" dirty="0" smtClean="0"/>
              <a:t>FOULED </a:t>
            </a:r>
            <a:r>
              <a:rPr lang="en-US" sz="7200" dirty="0" smtClean="0"/>
              <a:t>ANCHOR FLANKED BY </a:t>
            </a:r>
            <a:r>
              <a:rPr lang="en-US" sz="7200" dirty="0" smtClean="0"/>
              <a:t>USN WITH 1 STAR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902" y="1603949"/>
            <a:ext cx="2923082" cy="34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44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833" y="236473"/>
            <a:ext cx="9253928" cy="1367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E-9 MASTER </a:t>
            </a:r>
            <a:r>
              <a:rPr lang="en-US" dirty="0" smtClean="0"/>
              <a:t>CHIEF PETTY OFFICER </a:t>
            </a:r>
            <a:r>
              <a:rPr lang="en-US" b="1" u="sng" dirty="0" smtClean="0"/>
              <a:t>IN</a:t>
            </a:r>
            <a:r>
              <a:rPr lang="en-US" dirty="0" smtClean="0"/>
              <a:t> THE NAVY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578" y="5202238"/>
            <a:ext cx="1107773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7200" dirty="0" smtClean="0"/>
              <a:t>FOULED </a:t>
            </a:r>
            <a:r>
              <a:rPr lang="en-US" sz="7200" dirty="0" smtClean="0"/>
              <a:t>ANCHOR FLANKED BY </a:t>
            </a:r>
            <a:r>
              <a:rPr lang="en-US" sz="7200" dirty="0" smtClean="0"/>
              <a:t>USN WITH 2 STARS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226" y="1708879"/>
            <a:ext cx="3552669" cy="314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2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833" y="236473"/>
            <a:ext cx="9253928" cy="1367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E-9 MASTER </a:t>
            </a:r>
            <a:r>
              <a:rPr lang="en-US" dirty="0" smtClean="0"/>
              <a:t>CHIEF PETTY OFFICER </a:t>
            </a:r>
            <a:r>
              <a:rPr lang="en-US" b="1" u="sng" dirty="0" smtClean="0"/>
              <a:t>OF</a:t>
            </a:r>
            <a:r>
              <a:rPr lang="en-US" dirty="0" smtClean="0"/>
              <a:t> THE NAVY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4578" y="5202238"/>
            <a:ext cx="1107773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7200" dirty="0" smtClean="0"/>
              <a:t>FOULED </a:t>
            </a:r>
            <a:r>
              <a:rPr lang="en-US" sz="7200" dirty="0" smtClean="0"/>
              <a:t>ANCHOR FLANKED BY </a:t>
            </a:r>
            <a:r>
              <a:rPr lang="en-US" sz="7200" dirty="0" smtClean="0"/>
              <a:t>USN WITH 3 STARS</a:t>
            </a:r>
            <a:endParaRPr lang="en-US" sz="7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276" y="1603948"/>
            <a:ext cx="3897442" cy="33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7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666" y="2229807"/>
            <a:ext cx="2194654" cy="2257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833" y="236473"/>
            <a:ext cx="9253928" cy="1367475"/>
          </a:xfrm>
        </p:spPr>
        <p:txBody>
          <a:bodyPr/>
          <a:lstStyle/>
          <a:p>
            <a:r>
              <a:rPr lang="en-US" dirty="0" smtClean="0"/>
              <a:t>E-2 PRIVATE </a:t>
            </a:r>
            <a:r>
              <a:rPr lang="en-US" dirty="0" smtClean="0"/>
              <a:t>FIRST CLASS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833" y="5202238"/>
            <a:ext cx="9144000" cy="1655762"/>
          </a:xfrm>
        </p:spPr>
        <p:txBody>
          <a:bodyPr>
            <a:normAutofit/>
          </a:bodyPr>
          <a:lstStyle/>
          <a:p>
            <a:r>
              <a:rPr lang="en-US" sz="7200" dirty="0" smtClean="0"/>
              <a:t>1 STRIPE UP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9853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833" y="236473"/>
            <a:ext cx="9253928" cy="1367475"/>
          </a:xfrm>
        </p:spPr>
        <p:txBody>
          <a:bodyPr/>
          <a:lstStyle/>
          <a:p>
            <a:r>
              <a:rPr lang="en-US" dirty="0" smtClean="0"/>
              <a:t>E-3 LANCE </a:t>
            </a:r>
            <a:r>
              <a:rPr lang="en-US" dirty="0" smtClean="0"/>
              <a:t>CORPORAL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833" y="5202238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en-US" sz="7200" dirty="0" smtClean="0"/>
              <a:t>1 STRIPE UP </a:t>
            </a:r>
          </a:p>
          <a:p>
            <a:r>
              <a:rPr lang="en-US" sz="7200" dirty="0" smtClean="0"/>
              <a:t>CROSSED </a:t>
            </a:r>
            <a:r>
              <a:rPr lang="en-US" sz="7200" dirty="0" smtClean="0"/>
              <a:t>RIFLES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083" y="2326768"/>
            <a:ext cx="20955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1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666" y="2229807"/>
            <a:ext cx="2194654" cy="2257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833" y="236473"/>
            <a:ext cx="9253928" cy="1367475"/>
          </a:xfrm>
        </p:spPr>
        <p:txBody>
          <a:bodyPr/>
          <a:lstStyle/>
          <a:p>
            <a:r>
              <a:rPr lang="en-US" dirty="0" smtClean="0"/>
              <a:t>E-4 CORPORAL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833" y="5202238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en-US" sz="7200" dirty="0" smtClean="0"/>
              <a:t>2 STRIPES UP</a:t>
            </a:r>
          </a:p>
          <a:p>
            <a:r>
              <a:rPr lang="en-US" sz="7200" dirty="0" smtClean="0"/>
              <a:t>CROSSED </a:t>
            </a:r>
            <a:r>
              <a:rPr lang="en-US" sz="7200" dirty="0" smtClean="0"/>
              <a:t>RIFLES</a:t>
            </a:r>
            <a:endParaRPr lang="en-US" sz="7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658" y="1812418"/>
            <a:ext cx="2800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666" y="2229807"/>
            <a:ext cx="2194654" cy="2257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833" y="236473"/>
            <a:ext cx="9253928" cy="1367475"/>
          </a:xfrm>
        </p:spPr>
        <p:txBody>
          <a:bodyPr/>
          <a:lstStyle/>
          <a:p>
            <a:r>
              <a:rPr lang="en-US" dirty="0" smtClean="0"/>
              <a:t>E-5 SERGEANT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4636" y="5202238"/>
            <a:ext cx="11482466" cy="1655762"/>
          </a:xfrm>
        </p:spPr>
        <p:txBody>
          <a:bodyPr>
            <a:normAutofit fontScale="85000" lnSpcReduction="20000"/>
          </a:bodyPr>
          <a:lstStyle/>
          <a:p>
            <a:r>
              <a:rPr lang="en-US" sz="7200" dirty="0"/>
              <a:t>3</a:t>
            </a:r>
            <a:r>
              <a:rPr lang="en-US" sz="7200" dirty="0" smtClean="0"/>
              <a:t> STRIPES UP</a:t>
            </a:r>
          </a:p>
          <a:p>
            <a:r>
              <a:rPr lang="en-US" sz="7200" dirty="0" smtClean="0"/>
              <a:t>CROSSED </a:t>
            </a:r>
            <a:r>
              <a:rPr lang="en-US" sz="7200" dirty="0" smtClean="0"/>
              <a:t>RIFLES</a:t>
            </a:r>
            <a:endParaRPr lang="en-US" sz="7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851" y="1603948"/>
            <a:ext cx="3194623" cy="359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6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833" y="236473"/>
            <a:ext cx="9253928" cy="1367475"/>
          </a:xfrm>
        </p:spPr>
        <p:txBody>
          <a:bodyPr/>
          <a:lstStyle/>
          <a:p>
            <a:r>
              <a:rPr lang="en-US" dirty="0" smtClean="0"/>
              <a:t>E-6 STAFF </a:t>
            </a:r>
            <a:r>
              <a:rPr lang="en-US" dirty="0" smtClean="0"/>
              <a:t>SERGEANT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596" y="5202238"/>
            <a:ext cx="11077731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6000" dirty="0"/>
              <a:t>3</a:t>
            </a:r>
            <a:r>
              <a:rPr lang="en-US" sz="6000" dirty="0" smtClean="0"/>
              <a:t> STRIPES UP 1 STRIPE DOWN</a:t>
            </a:r>
          </a:p>
          <a:p>
            <a:r>
              <a:rPr lang="en-US" sz="6000" dirty="0" smtClean="0"/>
              <a:t>CROSSED RIFLES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833" y="1603949"/>
            <a:ext cx="3102964" cy="359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7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833" y="236473"/>
            <a:ext cx="9253928" cy="1367475"/>
          </a:xfrm>
        </p:spPr>
        <p:txBody>
          <a:bodyPr/>
          <a:lstStyle/>
          <a:p>
            <a:r>
              <a:rPr lang="en-US" dirty="0" smtClean="0"/>
              <a:t>E-7 GUNNERY </a:t>
            </a:r>
            <a:r>
              <a:rPr lang="en-US" dirty="0" smtClean="0"/>
              <a:t>SERGEANT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596" y="5202238"/>
            <a:ext cx="11077731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6000" dirty="0"/>
              <a:t>3</a:t>
            </a:r>
            <a:r>
              <a:rPr lang="en-US" sz="6000" dirty="0" smtClean="0"/>
              <a:t> STRIPES UP 2 STRIPES DOWN</a:t>
            </a:r>
          </a:p>
          <a:p>
            <a:r>
              <a:rPr lang="en-US" sz="6000" dirty="0" smtClean="0"/>
              <a:t>CROSSED RIFLES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112" y="1603947"/>
            <a:ext cx="2771775" cy="359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84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833" y="236473"/>
            <a:ext cx="9253928" cy="1367475"/>
          </a:xfrm>
        </p:spPr>
        <p:txBody>
          <a:bodyPr/>
          <a:lstStyle/>
          <a:p>
            <a:r>
              <a:rPr lang="en-US" dirty="0" smtClean="0"/>
              <a:t>E-8 MASTER SERGEANT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596" y="5202238"/>
            <a:ext cx="11077731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6000" dirty="0"/>
              <a:t>3</a:t>
            </a:r>
            <a:r>
              <a:rPr lang="en-US" sz="6000" dirty="0" smtClean="0"/>
              <a:t> STRIPES UP 3 </a:t>
            </a:r>
            <a:r>
              <a:rPr lang="en-US" sz="6000" dirty="0" smtClean="0"/>
              <a:t>STRIPES </a:t>
            </a:r>
            <a:r>
              <a:rPr lang="en-US" sz="6000" dirty="0" smtClean="0"/>
              <a:t>DOWN</a:t>
            </a:r>
          </a:p>
          <a:p>
            <a:r>
              <a:rPr lang="en-US" sz="6000" dirty="0" smtClean="0"/>
              <a:t>CROSSED RIFLES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979" y="1603948"/>
            <a:ext cx="3117955" cy="359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27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231</Words>
  <Application>Microsoft Office PowerPoint</Application>
  <PresentationFormat>Widescreen</PresentationFormat>
  <Paragraphs>56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MARINE CORPS ENLISTED RANK STRUCTURE</vt:lpstr>
      <vt:lpstr>E-1 PRIVATE</vt:lpstr>
      <vt:lpstr>E-2 PRIVATE FIRST CLASS</vt:lpstr>
      <vt:lpstr>E-3 LANCE CORPORAL</vt:lpstr>
      <vt:lpstr>E-4 CORPORAL</vt:lpstr>
      <vt:lpstr>E-5 SERGEANT</vt:lpstr>
      <vt:lpstr>E-6 STAFF SERGEANT</vt:lpstr>
      <vt:lpstr>E-7 GUNNERY SERGEANT</vt:lpstr>
      <vt:lpstr>E-8 MASTER SERGEANT</vt:lpstr>
      <vt:lpstr>E-8 1ST SERGEANT</vt:lpstr>
      <vt:lpstr>E-9 MASTER GUNNERY SERGEANT</vt:lpstr>
      <vt:lpstr>E-9 SERGEANT MAJOR  IN THE MARINE CORPS</vt:lpstr>
      <vt:lpstr>E-9 SERGEANT MAJOR  OF THE MARINE CORPS</vt:lpstr>
      <vt:lpstr>NAVY ENLISTED RANK STRUCTURE</vt:lpstr>
      <vt:lpstr>E-1 SEAMAN RECRUIT</vt:lpstr>
      <vt:lpstr>E-2 SEAMAN APPRENTICE</vt:lpstr>
      <vt:lpstr>E-3 SEAMAN</vt:lpstr>
      <vt:lpstr>E-4 PETTY OFFICER 3RD CLASS</vt:lpstr>
      <vt:lpstr>E-5 PETTY OFFICER 2ND CLASS</vt:lpstr>
      <vt:lpstr>E-6 PETTY OFFICER 1ST CLASS</vt:lpstr>
      <vt:lpstr>E-7 CHIEF PETTY OFFICER</vt:lpstr>
      <vt:lpstr>E-8 SENIOR CHIEF PETTY OFFICER</vt:lpstr>
      <vt:lpstr>E-9 MASTER CHIEF PETTY OFFICER IN THE NAVY</vt:lpstr>
      <vt:lpstr>E-9 MASTER CHIEF PETTY OFFICER OF THE NAVY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</dc:title>
  <dc:creator>Andrew Edgett</dc:creator>
  <cp:lastModifiedBy>Dennis Wonders</cp:lastModifiedBy>
  <cp:revision>17</cp:revision>
  <dcterms:created xsi:type="dcterms:W3CDTF">2018-08-21T15:59:27Z</dcterms:created>
  <dcterms:modified xsi:type="dcterms:W3CDTF">2018-08-23T14:10:44Z</dcterms:modified>
</cp:coreProperties>
</file>